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73" r:id="rId3"/>
    <p:sldId id="258" r:id="rId4"/>
    <p:sldId id="274" r:id="rId5"/>
    <p:sldId id="275" r:id="rId6"/>
    <p:sldId id="276" r:id="rId7"/>
    <p:sldId id="280" r:id="rId8"/>
    <p:sldId id="277" r:id="rId9"/>
    <p:sldId id="294" r:id="rId10"/>
    <p:sldId id="278" r:id="rId11"/>
    <p:sldId id="295" r:id="rId12"/>
    <p:sldId id="279" r:id="rId13"/>
    <p:sldId id="296" r:id="rId14"/>
    <p:sldId id="281" r:id="rId15"/>
    <p:sldId id="297" r:id="rId16"/>
    <p:sldId id="284" r:id="rId17"/>
    <p:sldId id="307" r:id="rId18"/>
    <p:sldId id="285" r:id="rId19"/>
    <p:sldId id="286" r:id="rId20"/>
    <p:sldId id="287" r:id="rId21"/>
    <p:sldId id="288" r:id="rId22"/>
    <p:sldId id="289" r:id="rId23"/>
    <p:sldId id="308" r:id="rId24"/>
    <p:sldId id="290" r:id="rId25"/>
    <p:sldId id="291" r:id="rId26"/>
    <p:sldId id="292" r:id="rId27"/>
    <p:sldId id="293" r:id="rId28"/>
    <p:sldId id="282" r:id="rId29"/>
    <p:sldId id="283" r:id="rId30"/>
    <p:sldId id="298" r:id="rId31"/>
    <p:sldId id="300" r:id="rId32"/>
    <p:sldId id="301" r:id="rId33"/>
    <p:sldId id="302" r:id="rId34"/>
    <p:sldId id="306" r:id="rId35"/>
    <p:sldId id="303" r:id="rId36"/>
    <p:sldId id="311" r:id="rId37"/>
    <p:sldId id="309" r:id="rId38"/>
    <p:sldId id="310" r:id="rId39"/>
    <p:sldId id="299" r:id="rId40"/>
    <p:sldId id="304" r:id="rId41"/>
    <p:sldId id="30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33CC33"/>
    <a:srgbClr val="6600CC"/>
    <a:srgbClr val="6600FF"/>
    <a:srgbClr val="008000"/>
    <a:srgbClr val="009900"/>
    <a:srgbClr val="FF3399"/>
    <a:srgbClr val="FF00FF"/>
    <a:srgbClr val="CC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73BA8-C7B8-4FD3-AF20-63EDD2C102BE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84383-8F18-43D8-9DC2-2F28F62C1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84383-8F18-43D8-9DC2-2F28F62C165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Муниципальное  бюджетное дошкольное образовательное учреждение №4 «Уголек»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80728"/>
            <a:ext cx="69127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Центр творчества 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988840"/>
            <a:ext cx="78488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3071810"/>
            <a:ext cx="8001056" cy="142876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rgbClr val="BE123B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</a:t>
            </a:r>
            <a:r>
              <a:rPr lang="ru-RU" sz="4800" b="1" dirty="0" smtClean="0">
                <a:solidFill>
                  <a:srgbClr val="BE123B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 группе раннего возраста №1 «Гномики»</a:t>
            </a:r>
            <a:endParaRPr lang="ru-RU" sz="4000" b="1" dirty="0">
              <a:solidFill>
                <a:srgbClr val="BE123B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5688" y="4734342"/>
            <a:ext cx="28083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Воспитатели:</a:t>
            </a:r>
          </a:p>
          <a:p>
            <a:r>
              <a:rPr lang="ru-RU" sz="2800" b="1" dirty="0" smtClean="0"/>
              <a:t>Порохова Е.И.</a:t>
            </a:r>
          </a:p>
          <a:p>
            <a:r>
              <a:rPr lang="ru-RU" sz="2800" b="1" dirty="0" smtClean="0"/>
              <a:t>Бохан Н.В.</a:t>
            </a:r>
          </a:p>
          <a:p>
            <a:endParaRPr lang="ru-RU" sz="2800" b="1" dirty="0"/>
          </a:p>
        </p:txBody>
      </p:sp>
      <p:pic>
        <p:nvPicPr>
          <p:cNvPr id="15" name="Рисунок 14" descr="http://www.playcast.ru/uploads/2016/01/27/170100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pic>
        <p:nvPicPr>
          <p:cNvPr id="3" name="Рисунок 2" descr="IMG_20211108_1422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786190"/>
            <a:ext cx="4051454" cy="2286016"/>
          </a:xfrm>
          <a:prstGeom prst="rect">
            <a:avLst/>
          </a:prstGeom>
        </p:spPr>
      </p:pic>
      <p:pic>
        <p:nvPicPr>
          <p:cNvPr id="4" name="Рисунок 3" descr="IMG_20211108_1350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1071546"/>
            <a:ext cx="3175477" cy="2050353"/>
          </a:xfrm>
          <a:prstGeom prst="rect">
            <a:avLst/>
          </a:prstGeom>
        </p:spPr>
      </p:pic>
      <p:pic>
        <p:nvPicPr>
          <p:cNvPr id="5" name="Рисунок 4" descr="IMG_20211108_1345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374" y="3786190"/>
            <a:ext cx="3324614" cy="2357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1142984"/>
            <a:ext cx="50006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Штампики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Водные раскраски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Раскраски с крупными изображениями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Бумага разного цвета и размера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pic>
        <p:nvPicPr>
          <p:cNvPr id="3" name="Рисунок 2" descr="IMG_20211110_0926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571480"/>
            <a:ext cx="3288323" cy="2460573"/>
          </a:xfrm>
          <a:prstGeom prst="rect">
            <a:avLst/>
          </a:prstGeom>
        </p:spPr>
      </p:pic>
      <p:pic>
        <p:nvPicPr>
          <p:cNvPr id="4" name="Рисунок 3" descr="IMG_20211110_093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500042"/>
            <a:ext cx="3341454" cy="2500330"/>
          </a:xfrm>
          <a:prstGeom prst="rect">
            <a:avLst/>
          </a:prstGeom>
        </p:spPr>
      </p:pic>
      <p:pic>
        <p:nvPicPr>
          <p:cNvPr id="5" name="Рисунок 4" descr="IMG_20211110_0933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3429000"/>
            <a:ext cx="3526011" cy="2638429"/>
          </a:xfrm>
          <a:prstGeom prst="rect">
            <a:avLst/>
          </a:prstGeom>
        </p:spPr>
      </p:pic>
      <p:pic>
        <p:nvPicPr>
          <p:cNvPr id="6" name="Рисунок 5" descr="IMG_20211028_091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3429000"/>
            <a:ext cx="2233054" cy="2984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8"/>
            <a:ext cx="9143999" cy="6862288"/>
          </a:xfrm>
          <a:prstGeom prst="rect">
            <a:avLst/>
          </a:prstGeom>
        </p:spPr>
      </p:pic>
      <p:pic>
        <p:nvPicPr>
          <p:cNvPr id="4" name="Рисунок 3" descr="IMG_20211115_130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5" y="2571744"/>
            <a:ext cx="3551995" cy="3143272"/>
          </a:xfrm>
          <a:prstGeom prst="rect">
            <a:avLst/>
          </a:prstGeom>
        </p:spPr>
      </p:pic>
      <p:pic>
        <p:nvPicPr>
          <p:cNvPr id="5" name="Рисунок 4" descr="IMG_20211115_131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785794"/>
            <a:ext cx="2604663" cy="3786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571480"/>
            <a:ext cx="4572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Кисти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Палитра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Непроливайки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Мел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4"/>
            <a:ext cx="9141142" cy="6860144"/>
          </a:xfrm>
          <a:prstGeom prst="rect">
            <a:avLst/>
          </a:prstGeom>
        </p:spPr>
      </p:pic>
      <p:pic>
        <p:nvPicPr>
          <p:cNvPr id="5" name="Рисунок 4" descr="IMG_20211109_1616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286124"/>
            <a:ext cx="2633652" cy="3185869"/>
          </a:xfrm>
          <a:prstGeom prst="rect">
            <a:avLst/>
          </a:prstGeom>
        </p:spPr>
      </p:pic>
      <p:pic>
        <p:nvPicPr>
          <p:cNvPr id="6" name="Рисунок 5" descr="IMG_20211109_1617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285728"/>
            <a:ext cx="2458945" cy="3286148"/>
          </a:xfrm>
          <a:prstGeom prst="rect">
            <a:avLst/>
          </a:prstGeom>
        </p:spPr>
      </p:pic>
      <p:pic>
        <p:nvPicPr>
          <p:cNvPr id="7" name="Рисунок 6" descr="IMG_20211028_0936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428604"/>
            <a:ext cx="3627866" cy="2714644"/>
          </a:xfrm>
          <a:prstGeom prst="rect">
            <a:avLst/>
          </a:prstGeom>
        </p:spPr>
      </p:pic>
      <p:pic>
        <p:nvPicPr>
          <p:cNvPr id="8" name="Рисунок 7" descr="IMG_20211028_0918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3286124"/>
            <a:ext cx="2298579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288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1108_12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357430"/>
            <a:ext cx="3762384" cy="2786399"/>
          </a:xfrm>
          <a:prstGeom prst="rect">
            <a:avLst/>
          </a:prstGeom>
        </p:spPr>
      </p:pic>
      <p:pic>
        <p:nvPicPr>
          <p:cNvPr id="4" name="Рисунок 3" descr="IMG_20211108_130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500438"/>
            <a:ext cx="3333744" cy="2932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785794"/>
            <a:ext cx="65722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Манка четырех цветов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Песок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Палочки для рисования на песке, манке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Мелкие игрушки для отпечатков следов, закапывания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Поднос с высокими бортиками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4"/>
            <a:ext cx="9141142" cy="6860144"/>
          </a:xfrm>
          <a:prstGeom prst="rect">
            <a:avLst/>
          </a:prstGeom>
        </p:spPr>
      </p:pic>
      <p:pic>
        <p:nvPicPr>
          <p:cNvPr id="3" name="Рисунок 2" descr="IMG_20211109_155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714356"/>
            <a:ext cx="3071834" cy="2298579"/>
          </a:xfrm>
          <a:prstGeom prst="rect">
            <a:avLst/>
          </a:prstGeom>
        </p:spPr>
      </p:pic>
      <p:pic>
        <p:nvPicPr>
          <p:cNvPr id="4" name="Рисунок 3" descr="IMG_20211109_1559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714356"/>
            <a:ext cx="3139946" cy="2349546"/>
          </a:xfrm>
          <a:prstGeom prst="rect">
            <a:avLst/>
          </a:prstGeom>
        </p:spPr>
      </p:pic>
      <p:pic>
        <p:nvPicPr>
          <p:cNvPr id="5" name="Рисунок 4" descr="IMG_20211109_160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357562"/>
            <a:ext cx="3571900" cy="267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6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571480"/>
            <a:ext cx="742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Нетрадиционные техники рисования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художественной деятельности с детьми мы активно используем различные нетрадиционные техники рисования: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10309_102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714620"/>
            <a:ext cx="2554278" cy="3413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794" y="1785926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Рисование ладошками</a:t>
            </a:r>
            <a:endParaRPr lang="ru-RU" b="1" dirty="0"/>
          </a:p>
        </p:txBody>
      </p:sp>
      <p:pic>
        <p:nvPicPr>
          <p:cNvPr id="7" name="Рисунок 6" descr="IMG_20210311_093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2857496"/>
            <a:ext cx="2037253" cy="3331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-20211118-WA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642918"/>
            <a:ext cx="3699962" cy="2768592"/>
          </a:xfrm>
          <a:prstGeom prst="rect">
            <a:avLst/>
          </a:prstGeom>
        </p:spPr>
      </p:pic>
      <p:pic>
        <p:nvPicPr>
          <p:cNvPr id="4" name="Рисунок 3" descr="IMG-20211118-WA0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589341"/>
            <a:ext cx="3857652" cy="2886588"/>
          </a:xfrm>
          <a:prstGeom prst="rect">
            <a:avLst/>
          </a:prstGeom>
        </p:spPr>
      </p:pic>
      <p:pic>
        <p:nvPicPr>
          <p:cNvPr id="1026" name="Picture 2" descr="https://printonic.ru/uploads/images/2016/05/11/img_57333480125f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857628"/>
            <a:ext cx="2203422" cy="2203422"/>
          </a:xfrm>
          <a:prstGeom prst="rect">
            <a:avLst/>
          </a:prstGeom>
          <a:noFill/>
        </p:spPr>
      </p:pic>
      <p:pic>
        <p:nvPicPr>
          <p:cNvPr id="6" name="Рисунок 5" descr="IMG-20211118-WA0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666292"/>
            <a:ext cx="2013795" cy="26912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0310_1337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2285992"/>
            <a:ext cx="3520660" cy="3929090"/>
          </a:xfrm>
          <a:prstGeom prst="rect">
            <a:avLst/>
          </a:prstGeom>
        </p:spPr>
      </p:pic>
      <p:pic>
        <p:nvPicPr>
          <p:cNvPr id="4" name="Рисунок 3" descr="IMG_20210311_093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428868"/>
            <a:ext cx="2388180" cy="395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18" y="50004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мятой бумагой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616599509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571480"/>
            <a:ext cx="2214578" cy="1754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0310_134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428736"/>
            <a:ext cx="3167215" cy="4643446"/>
          </a:xfrm>
          <a:prstGeom prst="rect">
            <a:avLst/>
          </a:prstGeom>
        </p:spPr>
      </p:pic>
      <p:pic>
        <p:nvPicPr>
          <p:cNvPr id="7" name="Рисунок 6" descr="IMG_20210310_134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500438"/>
            <a:ext cx="3521827" cy="2635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5918" y="500042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вилкой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42743b3c21e8a64147e8be2ba04f3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928670"/>
            <a:ext cx="242889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285728"/>
            <a:ext cx="8786874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Здравствуйте уважаемые члены комиссии!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 приветствуют воспитатели группы раннего возраста №1 «Гномики» </a:t>
            </a:r>
          </a:p>
          <a:p>
            <a:pPr algn="ctr"/>
            <a:endParaRPr 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Порохова Елена Игоревна                          Бохан Наталья Валентиновна</a:t>
            </a:r>
            <a:endParaRPr 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Представляем вашему вниманию «Центр творчества» нашей группы.</a:t>
            </a:r>
          </a:p>
        </p:txBody>
      </p:sp>
      <p:pic>
        <p:nvPicPr>
          <p:cNvPr id="5" name="Рисунок 4" descr="c4a92e5db0_fit-in_240x0__f2595_f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643050"/>
            <a:ext cx="1778035" cy="2541109"/>
          </a:xfrm>
          <a:prstGeom prst="rect">
            <a:avLst/>
          </a:prstGeom>
        </p:spPr>
      </p:pic>
      <p:pic>
        <p:nvPicPr>
          <p:cNvPr id="6" name="Рисунок 5" descr="e586f5e246_fit-in_240x0__f2563_d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1643050"/>
            <a:ext cx="1785934" cy="2552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0311_092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3643314"/>
            <a:ext cx="2489019" cy="2643206"/>
          </a:xfrm>
          <a:prstGeom prst="rect">
            <a:avLst/>
          </a:prstGeom>
        </p:spPr>
      </p:pic>
      <p:pic>
        <p:nvPicPr>
          <p:cNvPr id="4" name="Рисунок 3" descr="IMG_20210311_092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3429000"/>
            <a:ext cx="2191669" cy="2928958"/>
          </a:xfrm>
          <a:prstGeom prst="rect">
            <a:avLst/>
          </a:prstGeom>
        </p:spPr>
      </p:pic>
      <p:pic>
        <p:nvPicPr>
          <p:cNvPr id="5" name="Рисунок 4" descr="IMG_20210311_092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2085" y="1456032"/>
            <a:ext cx="2024347" cy="3143272"/>
          </a:xfrm>
          <a:prstGeom prst="rect">
            <a:avLst/>
          </a:prstGeom>
        </p:spPr>
      </p:pic>
      <p:pic>
        <p:nvPicPr>
          <p:cNvPr id="7" name="Рисунок 6" descr="IMG_20211117_1308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928670"/>
            <a:ext cx="2052396" cy="2100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5984" y="50004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коктельными трубочками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0311_093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357298"/>
            <a:ext cx="3602135" cy="4000528"/>
          </a:xfrm>
          <a:prstGeom prst="rect">
            <a:avLst/>
          </a:prstGeom>
        </p:spPr>
      </p:pic>
      <p:pic>
        <p:nvPicPr>
          <p:cNvPr id="4" name="Рисунок 3" descr="IMG_20210311_093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834416"/>
            <a:ext cx="2643206" cy="2614958"/>
          </a:xfrm>
          <a:prstGeom prst="rect">
            <a:avLst/>
          </a:prstGeom>
        </p:spPr>
      </p:pic>
      <p:pic>
        <p:nvPicPr>
          <p:cNvPr id="5" name="Рисунок 4" descr="IMG_20210311_093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3571876"/>
            <a:ext cx="2681284" cy="26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7422" y="428604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ватными дисками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0312_154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214422"/>
            <a:ext cx="3982811" cy="5000660"/>
          </a:xfrm>
          <a:prstGeom prst="rect">
            <a:avLst/>
          </a:prstGeom>
        </p:spPr>
      </p:pic>
      <p:pic>
        <p:nvPicPr>
          <p:cNvPr id="4" name="Рисунок 3" descr="IMG_20210312_1551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24" y="1182430"/>
            <a:ext cx="2884304" cy="5078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500042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пальчиками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-20211118-WA0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5" y="3500438"/>
            <a:ext cx="3858937" cy="2887549"/>
          </a:xfrm>
          <a:prstGeom prst="rect">
            <a:avLst/>
          </a:prstGeom>
        </p:spPr>
      </p:pic>
      <p:pic>
        <p:nvPicPr>
          <p:cNvPr id="4" name="Рисунок 3" descr="IMG-20201204-WA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56" y="500042"/>
            <a:ext cx="3905278" cy="2928958"/>
          </a:xfrm>
          <a:prstGeom prst="rect">
            <a:avLst/>
          </a:prstGeom>
        </p:spPr>
      </p:pic>
      <p:pic>
        <p:nvPicPr>
          <p:cNvPr id="5" name="Рисунок 4" descr="IMG-20201204-WA0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357166"/>
            <a:ext cx="2268138" cy="3024184"/>
          </a:xfrm>
          <a:prstGeom prst="rect">
            <a:avLst/>
          </a:prstGeom>
        </p:spPr>
      </p:pic>
      <p:pic>
        <p:nvPicPr>
          <p:cNvPr id="6" name="Рисунок 5" descr="IMG-20211118-WA00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4" y="3786190"/>
            <a:ext cx="3139948" cy="234954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  <p:pic>
        <p:nvPicPr>
          <p:cNvPr id="3" name="Рисунок 2" descr="IMG_20210312_155544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2428868"/>
            <a:ext cx="3522598" cy="3857652"/>
          </a:xfrm>
          <a:prstGeom prst="rect">
            <a:avLst/>
          </a:prstGeom>
        </p:spPr>
      </p:pic>
      <p:pic>
        <p:nvPicPr>
          <p:cNvPr id="4" name="Рисунок 3" descr="IMG_20210312_155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071546"/>
            <a:ext cx="3372031" cy="3682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571480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поролоном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pic>
        <p:nvPicPr>
          <p:cNvPr id="5" name="Рисунок 4" descr="IMG_20210315_0927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000372"/>
            <a:ext cx="4294186" cy="3266000"/>
          </a:xfrm>
          <a:prstGeom prst="rect">
            <a:avLst/>
          </a:prstGeom>
        </p:spPr>
      </p:pic>
      <p:pic>
        <p:nvPicPr>
          <p:cNvPr id="6" name="Рисунок 5" descr="IMG_20210315_092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142984"/>
            <a:ext cx="2583556" cy="3599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166" y="35716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воздушными шариками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pic>
        <p:nvPicPr>
          <p:cNvPr id="4" name="Рисунок 3" descr="IMG_20210315_093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071546"/>
            <a:ext cx="3245985" cy="2428892"/>
          </a:xfrm>
          <a:prstGeom prst="rect">
            <a:avLst/>
          </a:prstGeom>
        </p:spPr>
      </p:pic>
      <p:pic>
        <p:nvPicPr>
          <p:cNvPr id="7" name="Рисунок 6" descr="IMG-20211110-WA00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679032"/>
            <a:ext cx="3381367" cy="2536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4414" y="428604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ватными палочками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11117_130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071546"/>
            <a:ext cx="3044476" cy="2278108"/>
          </a:xfrm>
          <a:prstGeom prst="rect">
            <a:avLst/>
          </a:prstGeom>
        </p:spPr>
      </p:pic>
      <p:pic>
        <p:nvPicPr>
          <p:cNvPr id="9" name="Рисунок 8" descr="IMG_20210315_0937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3714752"/>
            <a:ext cx="2263560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pic>
        <p:nvPicPr>
          <p:cNvPr id="3" name="Рисунок 2" descr="IMG_20210315_094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214422"/>
            <a:ext cx="2572246" cy="4256499"/>
          </a:xfrm>
          <a:prstGeom prst="rect">
            <a:avLst/>
          </a:prstGeom>
        </p:spPr>
      </p:pic>
      <p:pic>
        <p:nvPicPr>
          <p:cNvPr id="4" name="Рисунок 3" descr="IMG_20210315_131422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2786058"/>
            <a:ext cx="4286248" cy="3207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428604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стопой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500042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Для лепки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1214422"/>
            <a:ext cx="4000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Пластилин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Тесто цветное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Тесто соленое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Пластилин шариковый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Формочки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Мелкие игрушки, бусины для вдавливания</a:t>
            </a:r>
          </a:p>
        </p:txBody>
      </p:sp>
      <p:pic>
        <p:nvPicPr>
          <p:cNvPr id="7" name="Рисунок 6" descr="IMG_20211108_1338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142984"/>
            <a:ext cx="3470196" cy="2264597"/>
          </a:xfrm>
          <a:prstGeom prst="rect">
            <a:avLst/>
          </a:prstGeom>
        </p:spPr>
      </p:pic>
      <p:pic>
        <p:nvPicPr>
          <p:cNvPr id="8" name="Рисунок 7" descr="IMG_20211108_1333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565902"/>
            <a:ext cx="4786346" cy="2868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1108_1307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786190"/>
            <a:ext cx="4338142" cy="2566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1071546"/>
            <a:ext cx="30003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Песок кинетический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Доски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Стеки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Салфетки</a:t>
            </a:r>
          </a:p>
          <a:p>
            <a:endParaRPr lang="ru-RU" dirty="0"/>
          </a:p>
        </p:txBody>
      </p:sp>
      <p:pic>
        <p:nvPicPr>
          <p:cNvPr id="6" name="Рисунок 5" descr="IMG_20211108_1341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857232"/>
            <a:ext cx="4400543" cy="2500330"/>
          </a:xfrm>
          <a:prstGeom prst="rect">
            <a:avLst/>
          </a:prstGeom>
        </p:spPr>
      </p:pic>
      <p:pic>
        <p:nvPicPr>
          <p:cNvPr id="7" name="Рисунок 6" descr="IMG_20211115_1635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84" y="3571876"/>
            <a:ext cx="2319986" cy="2752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709" y="1253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 flipV="1">
            <a:off x="4283968" y="256490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35896" y="2708920"/>
            <a:ext cx="4608512" cy="309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642918"/>
            <a:ext cx="8001056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 искусство занимает важное место в эстетическом развитии детей дошкольного возраста. Потребность в красоте и доброте у ребёнка отмечается с первых дней его жизни.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группе детского сада уголка изобразительного искусства благоприятствует обстановке для творческой  активности детей, способствует возникновению и развитию самостоятельной художественной деятельности у детей дошкольного возраста.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4429132"/>
            <a:ext cx="7715304" cy="220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4"/>
            <a:ext cx="9141142" cy="6860144"/>
          </a:xfrm>
          <a:prstGeom prst="rect">
            <a:avLst/>
          </a:prstGeom>
        </p:spPr>
      </p:pic>
      <p:pic>
        <p:nvPicPr>
          <p:cNvPr id="3" name="Рисунок 2" descr="IMG-20211110-WA0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785794"/>
            <a:ext cx="3372240" cy="2500330"/>
          </a:xfrm>
          <a:prstGeom prst="rect">
            <a:avLst/>
          </a:prstGeom>
        </p:spPr>
      </p:pic>
      <p:pic>
        <p:nvPicPr>
          <p:cNvPr id="4" name="Рисунок 3" descr="IMG_20211110_0913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209" y="785794"/>
            <a:ext cx="3436925" cy="2571768"/>
          </a:xfrm>
          <a:prstGeom prst="rect">
            <a:avLst/>
          </a:prstGeom>
        </p:spPr>
      </p:pic>
      <p:pic>
        <p:nvPicPr>
          <p:cNvPr id="5" name="Рисунок 4" descr="IMG_20211110_0919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3643314"/>
            <a:ext cx="3526011" cy="2638429"/>
          </a:xfrm>
          <a:prstGeom prst="rect">
            <a:avLst/>
          </a:prstGeom>
        </p:spPr>
      </p:pic>
      <p:pic>
        <p:nvPicPr>
          <p:cNvPr id="6" name="Рисунок 5" descr="IMG_20211109_1552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44631" y="3571876"/>
            <a:ext cx="3627865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6429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из ваты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11112_093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143248"/>
            <a:ext cx="4200686" cy="3143272"/>
          </a:xfrm>
          <a:prstGeom prst="rect">
            <a:avLst/>
          </a:prstGeom>
        </p:spPr>
      </p:pic>
      <p:pic>
        <p:nvPicPr>
          <p:cNvPr id="5" name="Рисунок 4" descr="IMG_20211112_0935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90161" y="3039401"/>
            <a:ext cx="3715634" cy="27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pic>
        <p:nvPicPr>
          <p:cNvPr id="3" name="Рисунок 2" descr="IMG_20211112_0942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9320" y="2599582"/>
            <a:ext cx="4194302" cy="3138495"/>
          </a:xfrm>
          <a:prstGeom prst="rect">
            <a:avLst/>
          </a:prstGeom>
        </p:spPr>
      </p:pic>
      <p:pic>
        <p:nvPicPr>
          <p:cNvPr id="4" name="Рисунок 3" descr="IMG_20211112_0943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61824" y="2596168"/>
            <a:ext cx="4167178" cy="3118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357166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из ватных дисков уменьшенного размера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pic>
        <p:nvPicPr>
          <p:cNvPr id="3" name="Рисунок 2" descr="IMG_20211112_0928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8824" y="1062822"/>
            <a:ext cx="2768634" cy="2071702"/>
          </a:xfrm>
          <a:prstGeom prst="rect">
            <a:avLst/>
          </a:prstGeom>
        </p:spPr>
      </p:pic>
      <p:pic>
        <p:nvPicPr>
          <p:cNvPr id="4" name="Рисунок 3" descr="IMG-20211110-WA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1000108"/>
            <a:ext cx="2732486" cy="3643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285728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на скотче и из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стикеров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20211111-WA0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3643314"/>
            <a:ext cx="3857652" cy="286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-20211118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85794"/>
            <a:ext cx="3818808" cy="2857521"/>
          </a:xfrm>
          <a:prstGeom prst="rect">
            <a:avLst/>
          </a:prstGeom>
        </p:spPr>
      </p:pic>
      <p:pic>
        <p:nvPicPr>
          <p:cNvPr id="4" name="Рисунок 3" descr="IMG-20211118-WA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2571744"/>
            <a:ext cx="3689395" cy="27606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pic>
        <p:nvPicPr>
          <p:cNvPr id="4" name="Рисунок 3" descr="IMG-20211115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172832"/>
            <a:ext cx="3857652" cy="2860236"/>
          </a:xfrm>
          <a:prstGeom prst="rect">
            <a:avLst/>
          </a:prstGeom>
        </p:spPr>
      </p:pic>
      <p:pic>
        <p:nvPicPr>
          <p:cNvPr id="5" name="Рисунок 4" descr="IMG-20211115-WA00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214422"/>
            <a:ext cx="3512153" cy="2604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57148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из геометрических фигур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4"/>
            <a:ext cx="9141142" cy="6860144"/>
          </a:xfrm>
          <a:prstGeom prst="rect">
            <a:avLst/>
          </a:prstGeom>
        </p:spPr>
      </p:pic>
      <p:pic>
        <p:nvPicPr>
          <p:cNvPr id="3" name="Рисунок 2" descr="163721693003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357430"/>
            <a:ext cx="2923028" cy="3906350"/>
          </a:xfrm>
          <a:prstGeom prst="rect">
            <a:avLst/>
          </a:prstGeom>
        </p:spPr>
      </p:pic>
      <p:pic>
        <p:nvPicPr>
          <p:cNvPr id="4" name="Рисунок 3" descr="IMG_20211109_133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428736"/>
            <a:ext cx="2565838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290" y="428604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из магнитов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1110_0949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3661446"/>
            <a:ext cx="3357586" cy="2512401"/>
          </a:xfrm>
          <a:prstGeom prst="rect">
            <a:avLst/>
          </a:prstGeom>
        </p:spPr>
      </p:pic>
      <p:pic>
        <p:nvPicPr>
          <p:cNvPr id="5" name="Рисунок 4" descr="IMG_20211110_095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1500174"/>
            <a:ext cx="3524258" cy="305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662" y="357166"/>
            <a:ext cx="7786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Физическая разминка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Стол мы используем не только для лепки и рисования, а так же и для физической разминки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021-11-18-13-37-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1428736"/>
            <a:ext cx="2760896" cy="196023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4"/>
            <a:ext cx="9141142" cy="6860144"/>
          </a:xfrm>
          <a:prstGeom prst="rect">
            <a:avLst/>
          </a:prstGeom>
        </p:spPr>
      </p:pic>
      <p:pic>
        <p:nvPicPr>
          <p:cNvPr id="3" name="Рисунок 2" descr="IMG_20211111_162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714752"/>
            <a:ext cx="1870938" cy="2500330"/>
          </a:xfrm>
          <a:prstGeom prst="rect">
            <a:avLst/>
          </a:prstGeom>
        </p:spPr>
      </p:pic>
      <p:pic>
        <p:nvPicPr>
          <p:cNvPr id="4" name="Рисунок 3" descr="IMG_20211111_1626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500042"/>
            <a:ext cx="2020217" cy="2699829"/>
          </a:xfrm>
          <a:prstGeom prst="rect">
            <a:avLst/>
          </a:prstGeom>
        </p:spPr>
      </p:pic>
      <p:pic>
        <p:nvPicPr>
          <p:cNvPr id="5" name="Рисунок 4" descr="IMG_20211111_1628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928670"/>
            <a:ext cx="2336004" cy="3121850"/>
          </a:xfrm>
          <a:prstGeom prst="rect">
            <a:avLst/>
          </a:prstGeom>
        </p:spPr>
      </p:pic>
      <p:pic>
        <p:nvPicPr>
          <p:cNvPr id="6" name="Рисунок 5" descr="IMG_20211111_1629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0496" y="1857364"/>
            <a:ext cx="2298561" cy="307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5852" y="428604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Выставка детских работ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-20211110-WA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764879"/>
            <a:ext cx="3714776" cy="2754302"/>
          </a:xfrm>
          <a:prstGeom prst="rect">
            <a:avLst/>
          </a:prstGeom>
        </p:spPr>
      </p:pic>
      <p:pic>
        <p:nvPicPr>
          <p:cNvPr id="4" name="Рисунок 3" descr="IMG-20211110-WA00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3714752"/>
            <a:ext cx="3661290" cy="2714644"/>
          </a:xfrm>
          <a:prstGeom prst="rect">
            <a:avLst/>
          </a:prstGeom>
        </p:spPr>
      </p:pic>
      <p:pic>
        <p:nvPicPr>
          <p:cNvPr id="5" name="Рисунок 4" descr="IMG-20211110-WA00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1285860"/>
            <a:ext cx="2685290" cy="3621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24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творческую деятельность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100" y="285728"/>
            <a:ext cx="72866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Оформляя центр творчества в нашей группе, мы  поставили перед собой: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творческой активности и самостоятельной художественной деятельности у детей раннего возраста.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у детей раннего возраста к изобразительной деятельности;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эстетическое восприятие, воображение, художественно-творческие способности;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самостоятельность и активность.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4654825"/>
            <a:ext cx="7715304" cy="220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-20211118-WA0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5" y="571481"/>
            <a:ext cx="3089775" cy="2643206"/>
          </a:xfrm>
          <a:prstGeom prst="rect">
            <a:avLst/>
          </a:prstGeom>
        </p:spPr>
      </p:pic>
      <p:pic>
        <p:nvPicPr>
          <p:cNvPr id="4" name="Рисунок 3" descr="IMG-20211118-WA00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3571876"/>
            <a:ext cx="4457699" cy="2786062"/>
          </a:xfrm>
          <a:prstGeom prst="rect">
            <a:avLst/>
          </a:prstGeom>
        </p:spPr>
      </p:pic>
      <p:pic>
        <p:nvPicPr>
          <p:cNvPr id="5" name="Рисунок 4" descr="IMG-20211118-WA0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571479"/>
            <a:ext cx="2826718" cy="279359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074" name="Picture 2" descr="https://vamotkrytka.ru/_ph/158/2/9131102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142" cy="6860144"/>
          </a:xfrm>
          <a:prstGeom prst="rect">
            <a:avLst/>
          </a:prstGeom>
        </p:spPr>
      </p:pic>
      <p:pic>
        <p:nvPicPr>
          <p:cNvPr id="3" name="Рисунок 2" descr="IMG_20211109_1636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1356308"/>
            <a:ext cx="6248077" cy="4215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57148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творчества «Юный художник»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4"/>
            <a:ext cx="9141142" cy="6860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910" y="285728"/>
            <a:ext cx="850109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творчества соответствует требованиям ФГОС к РППС</a:t>
            </a: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безопасный;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вариативный;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доступный;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полифункциональный;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 – насыщенный;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трансформируемый.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центр творчества: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эстетичный;                                          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уютный;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удобный;                                             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 освещённый;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возрастным особенностям детей.</a:t>
            </a:r>
          </a:p>
        </p:txBody>
      </p:sp>
      <p:pic>
        <p:nvPicPr>
          <p:cNvPr id="5" name="Рисунок 4" descr="2021-11-14-19-36-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2963" y="3857628"/>
            <a:ext cx="2461008" cy="275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pic>
        <p:nvPicPr>
          <p:cNvPr id="3" name="Рисунок 2" descr="IMG_20211115_1334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714752"/>
            <a:ext cx="2856360" cy="2735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000108"/>
            <a:ext cx="335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Стол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Стулья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Стеллаж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Мольберт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Фартуки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11115_1335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3714752"/>
            <a:ext cx="3790958" cy="2695497"/>
          </a:xfrm>
          <a:prstGeom prst="rect">
            <a:avLst/>
          </a:prstGeom>
        </p:spPr>
      </p:pic>
      <p:pic>
        <p:nvPicPr>
          <p:cNvPr id="8" name="Рисунок 7" descr="IMG_20211115_13353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857232"/>
            <a:ext cx="2035983" cy="2714644"/>
          </a:xfrm>
          <a:prstGeom prst="rect">
            <a:avLst/>
          </a:prstGeom>
        </p:spPr>
      </p:pic>
      <p:pic>
        <p:nvPicPr>
          <p:cNvPr id="9" name="Рисунок 8" descr="IMG_20211115_1336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428" y="785794"/>
            <a:ext cx="1517157" cy="2747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5984" y="285728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Наполняемость центра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1142" cy="6860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500042"/>
            <a:ext cx="76438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центре имеются различные материалы для творчества</a:t>
            </a: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Для художественной деятельности</a:t>
            </a: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 smtClean="0">
              <a:solidFill>
                <a:srgbClr val="0000FF"/>
              </a:solidFill>
            </a:endParaRPr>
          </a:p>
          <a:p>
            <a:pPr algn="ctr"/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6025995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571612"/>
            <a:ext cx="2000264" cy="2000264"/>
          </a:xfrm>
          <a:prstGeom prst="rect">
            <a:avLst/>
          </a:prstGeom>
        </p:spPr>
      </p:pic>
      <p:pic>
        <p:nvPicPr>
          <p:cNvPr id="5" name="Рисунок 4" descr="2021-11-14-20-08-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857628"/>
            <a:ext cx="2000264" cy="2000264"/>
          </a:xfrm>
          <a:prstGeom prst="rect">
            <a:avLst/>
          </a:prstGeom>
        </p:spPr>
      </p:pic>
      <p:pic>
        <p:nvPicPr>
          <p:cNvPr id="9" name="Рисунок 8" descr="IMG_20211108_1400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3714752"/>
            <a:ext cx="3971835" cy="2697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662" y="1643050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Пальчиковые краски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Гуашь четырех цветов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Восковые карандаши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Фломастеры на водной основе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</p:spPr>
      </p:pic>
      <p:pic>
        <p:nvPicPr>
          <p:cNvPr id="3" name="Рисунок 2" descr="IMG_20211109_162710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571480"/>
            <a:ext cx="3341455" cy="2500330"/>
          </a:xfrm>
          <a:prstGeom prst="rect">
            <a:avLst/>
          </a:prstGeom>
        </p:spPr>
      </p:pic>
      <p:pic>
        <p:nvPicPr>
          <p:cNvPr id="4" name="Рисунок 3" descr="IMG-20201204-WA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533" y="500042"/>
            <a:ext cx="3333773" cy="2500330"/>
          </a:xfrm>
          <a:prstGeom prst="rect">
            <a:avLst/>
          </a:prstGeom>
        </p:spPr>
      </p:pic>
      <p:pic>
        <p:nvPicPr>
          <p:cNvPr id="5" name="Рисунок 4" descr="IMG_20211110_0944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3" y="3643314"/>
            <a:ext cx="3596791" cy="2691392"/>
          </a:xfrm>
          <a:prstGeom prst="rect">
            <a:avLst/>
          </a:prstGeom>
        </p:spPr>
      </p:pic>
      <p:pic>
        <p:nvPicPr>
          <p:cNvPr id="6" name="Рисунок 5" descr="IMG_20211110_09414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720" y="3643314"/>
            <a:ext cx="3621481" cy="2709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405</Words>
  <Application>Microsoft Office PowerPoint</Application>
  <PresentationFormat>Экран (4:3)</PresentationFormat>
  <Paragraphs>112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Zulay</dc:creator>
  <cp:lastModifiedBy>Zulay</cp:lastModifiedBy>
  <cp:revision>180</cp:revision>
  <dcterms:modified xsi:type="dcterms:W3CDTF">2021-11-18T07:04:40Z</dcterms:modified>
</cp:coreProperties>
</file>